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858946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Hook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2E7FBC3-5E3F-4835-B3BF-F4BD782DFC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89820"/>
            <a:ext cx="7028070" cy="47273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Hook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Hook is a 15 round, 75 point, Comstock course of fire. There are 7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heels touching the downrange fault line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touching the downrange fault line,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152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2021-04-08T18:41:15Z</dcterms:modified>
  <cp:category>Shooting</cp:category>
</cp:coreProperties>
</file>

<file path=docProps/thumbnail.jpeg>
</file>